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15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6727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924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2266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7474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181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46573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9152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7772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877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6406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390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F4122-E5F2-453E-9E3E-E1F1B2A159A5}" type="datetimeFigureOut">
              <a:rPr lang="id-ID" smtClean="0"/>
              <a:t>09/08/2021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D0DA3-8594-4B49-83B1-DB8BE463476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250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8176" y="5301208"/>
            <a:ext cx="5876112" cy="893961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AKTIFITAS </a:t>
            </a:r>
            <a:r>
              <a:rPr lang="id-ID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PEREGANGAN</a:t>
            </a:r>
            <a:endParaRPr lang="id-ID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D:\buku penjas k13 cls7,8\038393900_1578133788-Musim-Hujan-Tiba-5-Jenis-Olahraga-Ini-Bisa-Dilakukan-Si-Kecil-shutterstock_6198149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14" y="43701"/>
            <a:ext cx="8912313" cy="50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268016" y="6362203"/>
            <a:ext cx="2799928" cy="3791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PENJAS KLS 7</a:t>
            </a:r>
            <a:endParaRPr lang="id-ID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283968" y="6362203"/>
            <a:ext cx="2799928" cy="3791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DANANG EKO ADI </a:t>
            </a:r>
            <a:r>
              <a:rPr lang="id-ID" sz="2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S.Pd</a:t>
            </a:r>
            <a:endParaRPr lang="id-ID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WAKA_SARPRAS\Pictures\logo\logo mts - Cop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56200"/>
            <a:ext cx="1002638" cy="737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91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id-ID" dirty="0" smtClean="0"/>
              <a:t>FUNGSI DARI AKTIFITAS PEREGANGAN</a:t>
            </a:r>
            <a:endParaRPr lang="id-ID" dirty="0"/>
          </a:p>
        </p:txBody>
      </p:sp>
      <p:pic>
        <p:nvPicPr>
          <p:cNvPr id="2050" name="Picture 2" descr="D:\buku penjas k13 cls7,8\fungsi peregangan.gif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9" b="8013"/>
          <a:stretch/>
        </p:blipFill>
        <p:spPr bwMode="auto">
          <a:xfrm>
            <a:off x="755576" y="1484784"/>
            <a:ext cx="7488832" cy="519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WAKA_SARPRAS\Pictures\logo\logo mts - Cop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021288"/>
            <a:ext cx="1002638" cy="737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69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buku penjas k13 cls7,8\WhatsApp-Image-2020-05-16-at-14.55.58-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8532440" cy="6279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WAKA_SARPRAS\Pictures\logo\logo mts - Cop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21" y="0"/>
            <a:ext cx="1002638" cy="737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65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738" y="3157039"/>
            <a:ext cx="1354865" cy="1099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341" y="1918764"/>
            <a:ext cx="1919382" cy="155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10583">
            <a:off x="4570286" y="3835442"/>
            <a:ext cx="1499016" cy="121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10870">
            <a:off x="4300794" y="1884031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47432">
            <a:off x="882720" y="3366254"/>
            <a:ext cx="1942886" cy="157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651" y="4726657"/>
            <a:ext cx="1840695" cy="149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862" y="3303218"/>
            <a:ext cx="2009110" cy="105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69718">
            <a:off x="1274877" y="4611058"/>
            <a:ext cx="1586610" cy="1287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906" y="524012"/>
            <a:ext cx="2058075" cy="166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121" y="3934420"/>
            <a:ext cx="1627379" cy="132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0502">
            <a:off x="5713798" y="923874"/>
            <a:ext cx="2005580" cy="162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1566">
            <a:off x="198705" y="1443423"/>
            <a:ext cx="1978058" cy="186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75921">
            <a:off x="5162276" y="5078696"/>
            <a:ext cx="1856710" cy="150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D:\buku penjas k13 cls7,8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985" y="83608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WAKA_SARPRAS\Pictures\logo\logo mts - Cop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287" y="2553333"/>
            <a:ext cx="1254862" cy="92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55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13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AKTIFITAS PEREGANGAN</vt:lpstr>
      <vt:lpstr>FUNGSI DARI AKTIFITAS PEREGANGAN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WAKA_SARPRAS</dc:creator>
  <cp:lastModifiedBy>server 2</cp:lastModifiedBy>
  <cp:revision>11</cp:revision>
  <dcterms:created xsi:type="dcterms:W3CDTF">2021-08-06T01:26:35Z</dcterms:created>
  <dcterms:modified xsi:type="dcterms:W3CDTF">2021-08-09T03:10:06Z</dcterms:modified>
</cp:coreProperties>
</file>