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F6601-CA5E-490E-AB06-30BA08BDE716}" type="datetimeFigureOut">
              <a:rPr lang="id-ID" smtClean="0"/>
              <a:t>16/07/2021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AFA90-6A0D-46AB-A713-1A4CEF42643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02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AFA90-6A0D-46AB-A713-1A4CEF42643B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309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FC40EDE-286B-45D2-880C-68DA0D1C7A88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934E34A-A776-4F35-B770-363D0EE36BA6}" type="datetimeFigureOut">
              <a:rPr lang="id-ID" smtClean="0"/>
              <a:t>15/07/2021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6592" y="212870"/>
            <a:ext cx="4028937" cy="877168"/>
          </a:xfrm>
        </p:spPr>
        <p:txBody>
          <a:bodyPr/>
          <a:lstStyle/>
          <a:p>
            <a: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  <a:t/>
            </a:r>
            <a:b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</a:br>
            <a:r>
              <a:rPr lang="id-ID" sz="3600" dirty="0">
                <a:latin typeface="Adobe Fan Heiti Std B" pitchFamily="34" charset="-128"/>
                <a:ea typeface="Adobe Fan Heiti Std B" pitchFamily="34" charset="-128"/>
              </a:rPr>
              <a:t/>
            </a:r>
            <a:br>
              <a:rPr lang="id-ID" sz="3600" dirty="0">
                <a:latin typeface="Adobe Fan Heiti Std B" pitchFamily="34" charset="-128"/>
                <a:ea typeface="Adobe Fan Heiti Std B" pitchFamily="34" charset="-128"/>
              </a:rPr>
            </a:br>
            <a: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  <a:t/>
            </a:r>
            <a:b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</a:br>
            <a: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  <a:t>BINCANG BINCANG </a:t>
            </a:r>
            <a:endParaRPr lang="id-ID" sz="3600" dirty="0"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358848" cy="3024336"/>
          </a:xfrm>
        </p:spPr>
        <p:txBody>
          <a:bodyPr>
            <a:normAutofit/>
          </a:bodyPr>
          <a:lstStyle/>
          <a:p>
            <a:r>
              <a:rPr lang="id-ID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AKTIFITAS FISIK</a:t>
            </a:r>
          </a:p>
          <a:p>
            <a:r>
              <a:rPr lang="id-ID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&amp;</a:t>
            </a:r>
            <a:r>
              <a:rPr lang="id-ID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 </a:t>
            </a:r>
          </a:p>
          <a:p>
            <a:r>
              <a:rPr lang="id-ID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OLAHRAGA</a:t>
            </a:r>
            <a:endParaRPr lang="id-ID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084168" y="6336704"/>
            <a:ext cx="2359924" cy="5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200" b="1" dirty="0" smtClean="0">
                <a:solidFill>
                  <a:schemeClr val="tx1"/>
                </a:solidFill>
                <a:latin typeface="Adobe Heiti Std R" pitchFamily="34" charset="-128"/>
                <a:ea typeface="Adobe Heiti Std R" pitchFamily="34" charset="-128"/>
              </a:rPr>
              <a:t>DANANG EKO ADI </a:t>
            </a:r>
            <a:endParaRPr lang="id-ID" sz="1200" b="1" dirty="0">
              <a:solidFill>
                <a:schemeClr val="tx1"/>
              </a:solidFill>
              <a:latin typeface="Adobe Heiti Std R" pitchFamily="34" charset="-128"/>
              <a:ea typeface="Adobe Heiti Std R" pitchFamily="34" charset="-128"/>
            </a:endParaRPr>
          </a:p>
        </p:txBody>
      </p:sp>
      <p:pic>
        <p:nvPicPr>
          <p:cNvPr id="8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8779" y="6336704"/>
            <a:ext cx="2959046" cy="4385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  <a:t/>
            </a:r>
            <a:br>
              <a:rPr lang="id-ID" sz="3600" dirty="0" smtClean="0">
                <a:latin typeface="Adobe Fan Heiti Std B" pitchFamily="34" charset="-128"/>
                <a:ea typeface="Adobe Fan Heiti Std B" pitchFamily="34" charset="-128"/>
              </a:rPr>
            </a:br>
            <a:r>
              <a:rPr lang="id-ID" sz="1200" b="1" dirty="0" smtClean="0">
                <a:solidFill>
                  <a:srgbClr val="FFC000"/>
                </a:solidFill>
                <a:latin typeface="Arial Black" pitchFamily="34" charset="0"/>
                <a:ea typeface="Adobe Fan Heiti Std B" pitchFamily="34" charset="-128"/>
              </a:rPr>
              <a:t/>
            </a:r>
            <a:br>
              <a:rPr lang="id-ID" sz="1200" b="1" dirty="0" smtClean="0">
                <a:solidFill>
                  <a:srgbClr val="FFC000"/>
                </a:solidFill>
                <a:latin typeface="Arial Black" pitchFamily="34" charset="0"/>
                <a:ea typeface="Adobe Fan Heiti Std B" pitchFamily="34" charset="-128"/>
              </a:rPr>
            </a:br>
            <a:r>
              <a:rPr lang="id-ID" sz="1200" b="1" dirty="0" smtClean="0">
                <a:solidFill>
                  <a:srgbClr val="FFC000"/>
                </a:solidFill>
                <a:latin typeface="Arial Black" pitchFamily="34" charset="0"/>
                <a:ea typeface="Adobe Fan Heiti Std B" pitchFamily="34" charset="-128"/>
              </a:rPr>
              <a:t>CLSS 7 A,B,C,D</a:t>
            </a:r>
            <a:endParaRPr lang="id-ID" sz="1200" b="1" dirty="0">
              <a:solidFill>
                <a:srgbClr val="FFC000"/>
              </a:solidFill>
              <a:latin typeface="Arial Black" pitchFamily="34" charset="0"/>
              <a:ea typeface="Adobe Fan Heiti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25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buku penjas k13 cls7,8\qualcomm-quartz_bulletin_3_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352928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buku penjas k13 cls7,8\UCIMG-1753-640x3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26" y="1214264"/>
            <a:ext cx="8464058" cy="48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7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uku penjas k13 cls7,8\C9xwcrFUQAEewe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08" b="7001"/>
          <a:stretch/>
        </p:blipFill>
        <p:spPr bwMode="auto">
          <a:xfrm>
            <a:off x="-1" y="404664"/>
            <a:ext cx="8295645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04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buku penjas k13 cls7,8\unname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69" b="8489"/>
          <a:stretch/>
        </p:blipFill>
        <p:spPr bwMode="auto">
          <a:xfrm>
            <a:off x="179511" y="188640"/>
            <a:ext cx="7828707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8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buku penjas k13 cls7,8\8a8a978836af97dff7e03e60911725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60820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buku penjas k13 cls7,8\sd-1024x57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1" t="21365" r="12640" b="34622"/>
          <a:stretch/>
        </p:blipFill>
        <p:spPr bwMode="auto">
          <a:xfrm>
            <a:off x="7395035" y="188640"/>
            <a:ext cx="1655338" cy="813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93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1" y="5013176"/>
            <a:ext cx="8229600" cy="1143000"/>
          </a:xfrm>
        </p:spPr>
        <p:txBody>
          <a:bodyPr/>
          <a:lstStyle/>
          <a:p>
            <a:r>
              <a:rPr lang="id-ID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PADA MATERI YANG LEBIH SERU PASTINYA, OK GAEEESSSS</a:t>
            </a:r>
            <a:endParaRPr lang="id-ID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7504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SAMPAI BERJUMPA KEMBALI </a:t>
            </a:r>
            <a:endParaRPr lang="id-ID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4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1690</TotalTime>
  <Words>20</Words>
  <Application>Microsoft Office PowerPoint</Application>
  <PresentationFormat>On-screen Show (4:3)</PresentationFormat>
  <Paragraphs>9</Paragraphs>
  <Slides>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   BINCANG BINCANG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PADA MATERI YANG LEBIH SERU PASTINYA, OK GAEEESSSS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WAKA_SARPRAS</dc:creator>
  <cp:lastModifiedBy>WAKA_SARPRAS</cp:lastModifiedBy>
  <cp:revision>12</cp:revision>
  <dcterms:created xsi:type="dcterms:W3CDTF">2021-07-15T02:00:08Z</dcterms:created>
  <dcterms:modified xsi:type="dcterms:W3CDTF">2021-07-16T06:10:38Z</dcterms:modified>
</cp:coreProperties>
</file>